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card for two seconds. Ask: how many did you see? How did you see them?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new pattern. Ask children how they see it: 2 and 3, or 4 and 1?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to the full spaces, then the empty ones. Ask: how many more to make 5?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frame is full. Say together: 5. No empty spaces.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to the whole, then each part. Say: 1 and 3 make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has changed? Say together: 3 and 1 make 4. The whole is still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the parts. Say: 2 and 3 make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is this a different way? Say: 4 and 1 make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part has none. Say together: 5 and 0 make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the beads of each colour. Ask: how many altogether?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What do you see?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Look again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Five frame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A full frame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 and whole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Another way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Making 5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Another way to make 5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9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Zero is a part</a:t>
            </a:r>
          </a:p>
        </p:txBody>
      </p:sp>
      <p:pic>
        <p:nvPicPr>
          <p:cNvPr id="3" name="Picture 2" descr="slide-pic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 and 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0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Beads</a:t>
            </a:r>
          </a:p>
        </p:txBody>
      </p:sp>
      <p:pic>
        <p:nvPicPr>
          <p:cNvPr id="3" name="Picture 2" descr="slide-pic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 and 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Composition of numbers to 5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